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3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27" r:id="rId2"/>
    <p:sldId id="328" r:id="rId3"/>
    <p:sldId id="309" r:id="rId4"/>
    <p:sldId id="320" r:id="rId5"/>
    <p:sldId id="310" r:id="rId6"/>
    <p:sldId id="311" r:id="rId7"/>
    <p:sldId id="312" r:id="rId8"/>
    <p:sldId id="313" r:id="rId9"/>
    <p:sldId id="315" r:id="rId10"/>
    <p:sldId id="325" r:id="rId11"/>
    <p:sldId id="316" r:id="rId12"/>
    <p:sldId id="317" r:id="rId13"/>
    <p:sldId id="329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433" autoAdjust="0"/>
    <p:restoredTop sz="86323" autoAdjust="0"/>
  </p:normalViewPr>
  <p:slideViewPr>
    <p:cSldViewPr snapToGrid="0">
      <p:cViewPr varScale="1">
        <p:scale>
          <a:sx n="69" d="100"/>
          <a:sy n="69" d="100"/>
        </p:scale>
        <p:origin x="38" y="2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9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95B6-0CAC-4845-8271-99AF3C1260DA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621B0-E2FA-4CE8-90BB-5E4C3890B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76643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BBC55-82E0-43BD-A8C0-56B88378F0C4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22763-3833-4310-8A3B-44E9FEAEAA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98650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10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62614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11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12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13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4205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2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6300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3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4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1216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5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6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7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8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9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9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62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0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23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23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49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79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17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55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41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59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41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11.pn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8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747129" y="731270"/>
            <a:ext cx="10366348" cy="5621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Titelbalk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Hierin staat onder andere 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naam van het programma 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naam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van de werkmap 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naam van de bewerker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werkbalk Snelle toegang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Univers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 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B0049A1-6EA8-43B2-BDB6-454336A7CD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0151" y="5493714"/>
            <a:ext cx="11540303" cy="289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5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603829" y="1409305"/>
            <a:ext cx="9020628" cy="14665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Formulebalk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73337" y="2367860"/>
            <a:ext cx="9655728" cy="118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939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596571" y="1033899"/>
            <a:ext cx="9020629" cy="4298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Statusbalk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Helemaal onder aan je scherm vind je de statusbalk. In deze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balk kun je bijvoorbeeld aanwijzingen zien voor acties die je onderneemt.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5DD5B69A-C556-43E1-8BE1-86A7D21FD0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587" y="5191032"/>
            <a:ext cx="11051039" cy="28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498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82572" y="410638"/>
            <a:ext cx="11324491" cy="5713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Bereik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Een selectie van meer cellen. We geven een bereik weer door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haakje openen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celcoördinaten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 van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eerste cel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: 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 err="1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celcoördinaten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 van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laatste cel </a:t>
            </a:r>
          </a:p>
          <a:p>
            <a:pPr marL="571500" indent="-5715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haakje sluiten </a:t>
            </a:r>
          </a:p>
        </p:txBody>
      </p:sp>
    </p:spTree>
    <p:extLst>
      <p:ext uri="{BB962C8B-B14F-4D97-AF65-F5344CB8AC3E}">
        <p14:creationId xmlns:p14="http://schemas.microsoft.com/office/powerpoint/2010/main" val="3669589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381432" y="1521683"/>
            <a:ext cx="9429135" cy="2882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Volgorde bepalen bereik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Bij het bepalen van eerste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en laatste beginnen we altijd linksboven en eindigen rechtsonder.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19311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747129" y="731270"/>
            <a:ext cx="10366348" cy="4205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4000" b="1" dirty="0" err="1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Times New Roman"/>
              </a:rPr>
              <a:t>Werkblak</a:t>
            </a: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Times New Roman"/>
              </a:rPr>
              <a:t> snelle toegang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Hier staan de standaardknoppen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om snel op te kunnen slaan en een handeling ongedaan te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kunnen maken.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CE34EF49-94D1-4DCD-BB02-5708580870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1163" y="3874464"/>
            <a:ext cx="10397172" cy="1196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772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867506" y="948560"/>
            <a:ext cx="9835661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Lint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Onder de titelbalk staat het lint. Het lint bevat verschillende tabbladen.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Elk tabblad heeft betrekking op een aantal functies die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logisch bij elkaar horen.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Per tabblad zijn de functies ook weer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logisch bij elkaar gegroepeerd.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75767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867506" y="948560"/>
            <a:ext cx="9835661" cy="2174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Lint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82B99D8-31B5-47CE-96B5-AA05D3D11B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906634"/>
            <a:ext cx="11800874" cy="113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761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611087" y="1561705"/>
            <a:ext cx="6539856" cy="3590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Kolommen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kolommen lopen verticaal en elke kolom heeft een eigen letter: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A, B, C, enzovoort.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3358DFC5-8F93-4A2E-996F-8CAEDEC4C2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84497" y="2438400"/>
            <a:ext cx="2438540" cy="2703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79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611086" y="1409305"/>
            <a:ext cx="8998857" cy="2882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Rijen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rijen lopen horizontaal en hebben elk een nummer: 1, 2, 3,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enzovoort.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3A6C0A00-A2CB-41F1-8E87-854277C3A9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1086" y="3729869"/>
            <a:ext cx="8631854" cy="842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47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240970" y="731270"/>
            <a:ext cx="9800655" cy="5005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Cel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                        Een hokje in een soort digitaal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                         ruitjespapier dat afzonderlijk te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benoemen is door achter het woord cel de coördinaten te zetten.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We beginnen altijd met de letter van de kolom en vervolgen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met het nummer van de rij.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0580BF4-F286-4BC8-B6CD-A770A1E3469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240971" y="1576981"/>
            <a:ext cx="2842134" cy="1311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345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727587" y="1174576"/>
            <a:ext cx="10785987" cy="2882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Actieve cel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cel waar een zwart randje omheen staat. Dit is de cel waar je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iets mee kunt doen, bijvoorbeeld cijfers, tekst of een formule invoeren.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1AD84B1E-EFA4-4258-96CE-A3000F632A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5901" y="4056904"/>
            <a:ext cx="3996800" cy="159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66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603829" y="1409305"/>
            <a:ext cx="9020628" cy="4298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Formulebalk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Dat is de balk juist boven de kolomletters waarin je kunt zien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wat de inhoud van een cel is.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762F834-53F4-41FD-8FAC-2F26BABB30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5938" y="4860946"/>
            <a:ext cx="11117617" cy="291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512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4274DCB2BB54AA83C54D03A065558" ma:contentTypeVersion="" ma:contentTypeDescription="Een nieuw document maken." ma:contentTypeScope="" ma:versionID="e4c1680e23778b5f4b4d23c23de179b9">
  <xsd:schema xmlns:xsd="http://www.w3.org/2001/XMLSchema" xmlns:xs="http://www.w3.org/2001/XMLSchema" xmlns:p="http://schemas.microsoft.com/office/2006/metadata/properties" xmlns:ns2="c76c6cae-abb4-4a06-bc8f-18f813001c24" xmlns:ns3="37a32fcf-6030-4bba-9360-2912b9a14f06" xmlns:ns4="d26e5506-11bb-4226-8e79-b11ca7fbbaef" targetNamespace="http://schemas.microsoft.com/office/2006/metadata/properties" ma:root="true" ma:fieldsID="e7ebbaa887729f8b4457294fed21ed1f" ns2:_="" ns3:_="" ns4:_="">
    <xsd:import namespace="c76c6cae-abb4-4a06-bc8f-18f813001c24"/>
    <xsd:import namespace="37a32fcf-6030-4bba-9360-2912b9a14f06"/>
    <xsd:import namespace="d26e5506-11bb-4226-8e79-b11ca7fbba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c6cae-abb4-4a06-bc8f-18f813001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32fcf-6030-4bba-9360-2912b9a14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e5506-11bb-4226-8e79-b11ca7fbbaef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B09177C-8A87-42D2-9E3B-5D1B00033DC8}"/>
</file>

<file path=customXml/itemProps2.xml><?xml version="1.0" encoding="utf-8"?>
<ds:datastoreItem xmlns:ds="http://schemas.openxmlformats.org/officeDocument/2006/customXml" ds:itemID="{EF11A373-D245-4523-AD7C-2531C0C2ADB3}"/>
</file>

<file path=customXml/itemProps3.xml><?xml version="1.0" encoding="utf-8"?>
<ds:datastoreItem xmlns:ds="http://schemas.openxmlformats.org/officeDocument/2006/customXml" ds:itemID="{06FB4502-E8E6-453B-A27C-F0E339DD327B}"/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307</Words>
  <Application>Microsoft Office PowerPoint</Application>
  <PresentationFormat>Breedbeeld</PresentationFormat>
  <Paragraphs>53</Paragraphs>
  <Slides>13</Slides>
  <Notes>13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Univers</vt:lpstr>
      <vt:lpstr>Univers-Bold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Van Vlimmeren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Sarina van Vlimmeren</dc:creator>
  <cp:lastModifiedBy>Sarina van Vlimmeren</cp:lastModifiedBy>
  <cp:revision>51</cp:revision>
  <dcterms:created xsi:type="dcterms:W3CDTF">2014-08-25T22:47:39Z</dcterms:created>
  <dcterms:modified xsi:type="dcterms:W3CDTF">2018-08-15T02:49:07Z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0x010100A314274DCB2BB54AA83C54D03A065558</vt:lpwstr>
  </property>
</Properties>
</file>